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12"/>
  </p:notesMasterIdLst>
  <p:sldIdLst>
    <p:sldId id="256" r:id="rId2"/>
    <p:sldId id="257" r:id="rId3"/>
    <p:sldId id="264" r:id="rId4"/>
    <p:sldId id="265" r:id="rId5"/>
    <p:sldId id="263" r:id="rId6"/>
    <p:sldId id="258" r:id="rId7"/>
    <p:sldId id="260" r:id="rId8"/>
    <p:sldId id="266" r:id="rId9"/>
    <p:sldId id="259" r:id="rId10"/>
    <p:sldId id="261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D820D165-32B6-45E8-B5B2-0B3AC3922D80}">
          <p14:sldIdLst>
            <p14:sldId id="256"/>
            <p14:sldId id="257"/>
            <p14:sldId id="264"/>
            <p14:sldId id="265"/>
            <p14:sldId id="263"/>
            <p14:sldId id="258"/>
            <p14:sldId id="260"/>
            <p14:sldId id="266"/>
            <p14:sldId id="259"/>
            <p14:sldId id="261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94620" autoAdjust="0"/>
  </p:normalViewPr>
  <p:slideViewPr>
    <p:cSldViewPr snapToGrid="0">
      <p:cViewPr varScale="1">
        <p:scale>
          <a:sx n="108" d="100"/>
          <a:sy n="108" d="100"/>
        </p:scale>
        <p:origin x="678" y="1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840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Артём Дёмкин" userId="54a92e0a8f6fbadc" providerId="LiveId" clId="{3585B62D-1DAB-4B0D-A9BE-D380CCCC5323}"/>
    <pc:docChg chg="undo custSel addSld delSld modSld sldOrd modSection">
      <pc:chgData name="Артём Дёмкин" userId="54a92e0a8f6fbadc" providerId="LiveId" clId="{3585B62D-1DAB-4B0D-A9BE-D380CCCC5323}" dt="2022-10-19T00:34:18.961" v="908" actId="1076"/>
      <pc:docMkLst>
        <pc:docMk/>
      </pc:docMkLst>
      <pc:sldChg chg="addSp delSp modSp mod modClrScheme chgLayout">
        <pc:chgData name="Артём Дёмкин" userId="54a92e0a8f6fbadc" providerId="LiveId" clId="{3585B62D-1DAB-4B0D-A9BE-D380CCCC5323}" dt="2022-10-18T15:08:38.255" v="199" actId="20577"/>
        <pc:sldMkLst>
          <pc:docMk/>
          <pc:sldMk cId="1023351449" sldId="256"/>
        </pc:sldMkLst>
        <pc:spChg chg="mod ord">
          <ac:chgData name="Артём Дёмкин" userId="54a92e0a8f6fbadc" providerId="LiveId" clId="{3585B62D-1DAB-4B0D-A9BE-D380CCCC5323}" dt="2022-10-18T14:10:37.642" v="8" actId="27636"/>
          <ac:spMkLst>
            <pc:docMk/>
            <pc:sldMk cId="1023351449" sldId="256"/>
            <ac:spMk id="2" creationId="{F4514764-1602-41F8-A001-7E21F7057A68}"/>
          </ac:spMkLst>
        </pc:spChg>
        <pc:spChg chg="del mod ord">
          <ac:chgData name="Артём Дёмкин" userId="54a92e0a8f6fbadc" providerId="LiveId" clId="{3585B62D-1DAB-4B0D-A9BE-D380CCCC5323}" dt="2022-10-18T14:10:20.673" v="3" actId="700"/>
          <ac:spMkLst>
            <pc:docMk/>
            <pc:sldMk cId="1023351449" sldId="256"/>
            <ac:spMk id="3" creationId="{6FEB7B33-FC47-446A-B31F-88FD1BD9BE0D}"/>
          </ac:spMkLst>
        </pc:spChg>
        <pc:spChg chg="add mod ord">
          <ac:chgData name="Артём Дёмкин" userId="54a92e0a8f6fbadc" providerId="LiveId" clId="{3585B62D-1DAB-4B0D-A9BE-D380CCCC5323}" dt="2022-10-18T14:10:20.673" v="3" actId="700"/>
          <ac:spMkLst>
            <pc:docMk/>
            <pc:sldMk cId="1023351449" sldId="256"/>
            <ac:spMk id="5" creationId="{1D8E4B3D-977C-4611-00B1-990E1429DF38}"/>
          </ac:spMkLst>
        </pc:spChg>
        <pc:spChg chg="add mod ord">
          <ac:chgData name="Артём Дёмкин" userId="54a92e0a8f6fbadc" providerId="LiveId" clId="{3585B62D-1DAB-4B0D-A9BE-D380CCCC5323}" dt="2022-10-18T15:08:38.255" v="199" actId="20577"/>
          <ac:spMkLst>
            <pc:docMk/>
            <pc:sldMk cId="1023351449" sldId="256"/>
            <ac:spMk id="6" creationId="{303FA453-5016-1A5B-FD5E-74D9EC0A345E}"/>
          </ac:spMkLst>
        </pc:spChg>
        <pc:picChg chg="mod">
          <ac:chgData name="Артём Дёмкин" userId="54a92e0a8f6fbadc" providerId="LiveId" clId="{3585B62D-1DAB-4B0D-A9BE-D380CCCC5323}" dt="2022-10-18T14:10:28.121" v="5" actId="14100"/>
          <ac:picMkLst>
            <pc:docMk/>
            <pc:sldMk cId="1023351449" sldId="256"/>
            <ac:picMk id="4" creationId="{B2AD2793-4EAF-4544-8566-8233BBE3D96F}"/>
          </ac:picMkLst>
        </pc:picChg>
      </pc:sldChg>
      <pc:sldChg chg="addSp delSp modSp mod modClrScheme chgLayout">
        <pc:chgData name="Артём Дёмкин" userId="54a92e0a8f6fbadc" providerId="LiveId" clId="{3585B62D-1DAB-4B0D-A9BE-D380CCCC5323}" dt="2022-10-18T16:02:14.807" v="352" actId="1076"/>
        <pc:sldMkLst>
          <pc:docMk/>
          <pc:sldMk cId="845654990" sldId="257"/>
        </pc:sldMkLst>
        <pc:spChg chg="del mod ord">
          <ac:chgData name="Артём Дёмкин" userId="54a92e0a8f6fbadc" providerId="LiveId" clId="{3585B62D-1DAB-4B0D-A9BE-D380CCCC5323}" dt="2022-10-18T15:58:12.825" v="293" actId="700"/>
          <ac:spMkLst>
            <pc:docMk/>
            <pc:sldMk cId="845654990" sldId="257"/>
            <ac:spMk id="2" creationId="{5263474A-F1BB-4EAF-857C-D59F5EE63111}"/>
          </ac:spMkLst>
        </pc:spChg>
        <pc:spChg chg="add del mod ord">
          <ac:chgData name="Артём Дёмкин" userId="54a92e0a8f6fbadc" providerId="LiveId" clId="{3585B62D-1DAB-4B0D-A9BE-D380CCCC5323}" dt="2022-10-18T15:58:12.825" v="293" actId="700"/>
          <ac:spMkLst>
            <pc:docMk/>
            <pc:sldMk cId="845654990" sldId="257"/>
            <ac:spMk id="10" creationId="{181C8191-AD27-D199-AFF3-38C534CA5518}"/>
          </ac:spMkLst>
        </pc:spChg>
        <pc:spChg chg="add mod ord">
          <ac:chgData name="Артём Дёмкин" userId="54a92e0a8f6fbadc" providerId="LiveId" clId="{3585B62D-1DAB-4B0D-A9BE-D380CCCC5323}" dt="2022-10-18T16:02:12.581" v="351" actId="1076"/>
          <ac:spMkLst>
            <pc:docMk/>
            <pc:sldMk cId="845654990" sldId="257"/>
            <ac:spMk id="11" creationId="{777DDC28-9703-EC61-E19F-6A6C1FB9BDB6}"/>
          </ac:spMkLst>
        </pc:spChg>
        <pc:spChg chg="add del mod ord">
          <ac:chgData name="Артём Дёмкин" userId="54a92e0a8f6fbadc" providerId="LiveId" clId="{3585B62D-1DAB-4B0D-A9BE-D380CCCC5323}" dt="2022-10-18T16:00:56.077" v="345"/>
          <ac:spMkLst>
            <pc:docMk/>
            <pc:sldMk cId="845654990" sldId="257"/>
            <ac:spMk id="12" creationId="{9EFA85DE-B827-840B-C107-F7A6EB8BB14B}"/>
          </ac:spMkLst>
        </pc:spChg>
        <pc:spChg chg="add del mod ord">
          <ac:chgData name="Артём Дёмкин" userId="54a92e0a8f6fbadc" providerId="LiveId" clId="{3585B62D-1DAB-4B0D-A9BE-D380CCCC5323}" dt="2022-10-18T16:02:14.807" v="352" actId="1076"/>
          <ac:spMkLst>
            <pc:docMk/>
            <pc:sldMk cId="845654990" sldId="257"/>
            <ac:spMk id="13" creationId="{A5FDB428-D005-2B40-9C87-07F8BAF67D15}"/>
          </ac:spMkLst>
        </pc:spChg>
        <pc:picChg chg="add mod">
          <ac:chgData name="Артём Дёмкин" userId="54a92e0a8f6fbadc" providerId="LiveId" clId="{3585B62D-1DAB-4B0D-A9BE-D380CCCC5323}" dt="2022-10-18T15:05:12.611" v="169" actId="14100"/>
          <ac:picMkLst>
            <pc:docMk/>
            <pc:sldMk cId="845654990" sldId="257"/>
            <ac:picMk id="3" creationId="{C85790B1-DDD4-139B-4C17-E75DF9F36778}"/>
          </ac:picMkLst>
        </pc:picChg>
        <pc:picChg chg="del mod">
          <ac:chgData name="Артём Дёмкин" userId="54a92e0a8f6fbadc" providerId="LiveId" clId="{3585B62D-1DAB-4B0D-A9BE-D380CCCC5323}" dt="2022-10-18T15:57:25.598" v="282" actId="21"/>
          <ac:picMkLst>
            <pc:docMk/>
            <pc:sldMk cId="845654990" sldId="257"/>
            <ac:picMk id="4" creationId="{86C3C99A-CCC6-4849-8E7A-8C18DE2AC3BE}"/>
          </ac:picMkLst>
        </pc:picChg>
        <pc:picChg chg="del mod">
          <ac:chgData name="Артём Дёмкин" userId="54a92e0a8f6fbadc" providerId="LiveId" clId="{3585B62D-1DAB-4B0D-A9BE-D380CCCC5323}" dt="2022-10-18T15:57:41.684" v="286" actId="21"/>
          <ac:picMkLst>
            <pc:docMk/>
            <pc:sldMk cId="845654990" sldId="257"/>
            <ac:picMk id="5" creationId="{A930F87B-DB42-43FA-9E29-1946A590E226}"/>
          </ac:picMkLst>
        </pc:picChg>
        <pc:picChg chg="del mod">
          <ac:chgData name="Артём Дёмкин" userId="54a92e0a8f6fbadc" providerId="LiveId" clId="{3585B62D-1DAB-4B0D-A9BE-D380CCCC5323}" dt="2022-10-18T15:57:53.664" v="289" actId="21"/>
          <ac:picMkLst>
            <pc:docMk/>
            <pc:sldMk cId="845654990" sldId="257"/>
            <ac:picMk id="6" creationId="{7AB2350B-4921-4ABB-A871-51A9079EA3EE}"/>
          </ac:picMkLst>
        </pc:picChg>
        <pc:picChg chg="add mod">
          <ac:chgData name="Артём Дёмкин" userId="54a92e0a8f6fbadc" providerId="LiveId" clId="{3585B62D-1DAB-4B0D-A9BE-D380CCCC5323}" dt="2022-10-18T15:54:18.907" v="279"/>
          <ac:picMkLst>
            <pc:docMk/>
            <pc:sldMk cId="845654990" sldId="257"/>
            <ac:picMk id="7" creationId="{4F8293F0-A5F1-951E-90F6-BFFBEA4515DB}"/>
          </ac:picMkLst>
        </pc:picChg>
        <pc:picChg chg="add mod">
          <ac:chgData name="Артём Дёмкин" userId="54a92e0a8f6fbadc" providerId="LiveId" clId="{3585B62D-1DAB-4B0D-A9BE-D380CCCC5323}" dt="2022-10-18T15:54:23.726" v="281"/>
          <ac:picMkLst>
            <pc:docMk/>
            <pc:sldMk cId="845654990" sldId="257"/>
            <ac:picMk id="8" creationId="{4F8293F0-A5F1-951E-90F6-BFFBEA4515DB}"/>
          </ac:picMkLst>
        </pc:picChg>
        <pc:picChg chg="add del mod">
          <ac:chgData name="Артём Дёмкин" userId="54a92e0a8f6fbadc" providerId="LiveId" clId="{3585B62D-1DAB-4B0D-A9BE-D380CCCC5323}" dt="2022-10-18T16:00:41.947" v="344" actId="21"/>
          <ac:picMkLst>
            <pc:docMk/>
            <pc:sldMk cId="845654990" sldId="257"/>
            <ac:picMk id="14" creationId="{AE155AF7-AFF1-5065-D1B7-0D4CBDC5313C}"/>
          </ac:picMkLst>
        </pc:picChg>
        <pc:picChg chg="add mod">
          <ac:chgData name="Артём Дёмкин" userId="54a92e0a8f6fbadc" providerId="LiveId" clId="{3585B62D-1DAB-4B0D-A9BE-D380CCCC5323}" dt="2022-10-18T16:01:11.650" v="348" actId="1440"/>
          <ac:picMkLst>
            <pc:docMk/>
            <pc:sldMk cId="845654990" sldId="257"/>
            <ac:picMk id="15" creationId="{1DC0683B-63A4-05F6-27E9-CED513B81DB2}"/>
          </ac:picMkLst>
        </pc:picChg>
      </pc:sldChg>
      <pc:sldChg chg="addSp modSp mod">
        <pc:chgData name="Артём Дёмкин" userId="54a92e0a8f6fbadc" providerId="LiveId" clId="{3585B62D-1DAB-4B0D-A9BE-D380CCCC5323}" dt="2022-10-18T16:15:46.021" v="527" actId="1076"/>
        <pc:sldMkLst>
          <pc:docMk/>
          <pc:sldMk cId="23967769" sldId="258"/>
        </pc:sldMkLst>
        <pc:picChg chg="add mod">
          <ac:chgData name="Артём Дёмкин" userId="54a92e0a8f6fbadc" providerId="LiveId" clId="{3585B62D-1DAB-4B0D-A9BE-D380CCCC5323}" dt="2022-10-18T15:06:29.260" v="176" actId="1076"/>
          <ac:picMkLst>
            <pc:docMk/>
            <pc:sldMk cId="23967769" sldId="258"/>
            <ac:picMk id="3" creationId="{9904BB19-EA25-CF3B-44D3-0244673CE72A}"/>
          </ac:picMkLst>
        </pc:picChg>
        <pc:picChg chg="mod">
          <ac:chgData name="Артём Дёмкин" userId="54a92e0a8f6fbadc" providerId="LiveId" clId="{3585B62D-1DAB-4B0D-A9BE-D380CCCC5323}" dt="2022-10-18T16:15:46.021" v="527" actId="1076"/>
          <ac:picMkLst>
            <pc:docMk/>
            <pc:sldMk cId="23967769" sldId="258"/>
            <ac:picMk id="5" creationId="{D728DE8F-67EF-4075-AA40-D93322239FB1}"/>
          </ac:picMkLst>
        </pc:picChg>
      </pc:sldChg>
      <pc:sldChg chg="addSp delSp modSp mod ord modClrScheme chgLayout">
        <pc:chgData name="Артём Дёмкин" userId="54a92e0a8f6fbadc" providerId="LiveId" clId="{3585B62D-1DAB-4B0D-A9BE-D380CCCC5323}" dt="2022-10-18T15:12:13.853" v="275" actId="14100"/>
        <pc:sldMkLst>
          <pc:docMk/>
          <pc:sldMk cId="2557860889" sldId="259"/>
        </pc:sldMkLst>
        <pc:spChg chg="mod ord">
          <ac:chgData name="Артём Дёмкин" userId="54a92e0a8f6fbadc" providerId="LiveId" clId="{3585B62D-1DAB-4B0D-A9BE-D380CCCC5323}" dt="2022-10-18T14:11:52.108" v="98" actId="700"/>
          <ac:spMkLst>
            <pc:docMk/>
            <pc:sldMk cId="2557860889" sldId="259"/>
            <ac:spMk id="2" creationId="{591ACF54-56CB-4AA2-991C-3F2663F55833}"/>
          </ac:spMkLst>
        </pc:spChg>
        <pc:spChg chg="add mod ord">
          <ac:chgData name="Артём Дёмкин" userId="54a92e0a8f6fbadc" providerId="LiveId" clId="{3585B62D-1DAB-4B0D-A9BE-D380CCCC5323}" dt="2022-10-18T14:11:52.108" v="98" actId="700"/>
          <ac:spMkLst>
            <pc:docMk/>
            <pc:sldMk cId="2557860889" sldId="259"/>
            <ac:spMk id="3" creationId="{4F7E1D90-900E-84D7-D328-B9D507750605}"/>
          </ac:spMkLst>
        </pc:spChg>
        <pc:spChg chg="add mod ord">
          <ac:chgData name="Артём Дёмкин" userId="54a92e0a8f6fbadc" providerId="LiveId" clId="{3585B62D-1DAB-4B0D-A9BE-D380CCCC5323}" dt="2022-10-18T14:11:52.108" v="98" actId="700"/>
          <ac:spMkLst>
            <pc:docMk/>
            <pc:sldMk cId="2557860889" sldId="259"/>
            <ac:spMk id="4" creationId="{B290205C-52A6-B175-2360-1BCF1F7EE5A4}"/>
          </ac:spMkLst>
        </pc:spChg>
        <pc:spChg chg="add mod ord">
          <ac:chgData name="Артём Дёмкин" userId="54a92e0a8f6fbadc" providerId="LiveId" clId="{3585B62D-1DAB-4B0D-A9BE-D380CCCC5323}" dt="2022-10-18T15:11:54.964" v="268" actId="1076"/>
          <ac:spMkLst>
            <pc:docMk/>
            <pc:sldMk cId="2557860889" sldId="259"/>
            <ac:spMk id="5" creationId="{87048605-AB21-73E4-7C0D-6DF99C3B4D84}"/>
          </ac:spMkLst>
        </pc:spChg>
        <pc:spChg chg="add mod ord">
          <ac:chgData name="Артём Дёмкин" userId="54a92e0a8f6fbadc" providerId="LiveId" clId="{3585B62D-1DAB-4B0D-A9BE-D380CCCC5323}" dt="2022-10-18T15:11:57.627" v="269" actId="1076"/>
          <ac:spMkLst>
            <pc:docMk/>
            <pc:sldMk cId="2557860889" sldId="259"/>
            <ac:spMk id="6" creationId="{6A0D6DA5-096F-92BA-1E94-BA8A7E1154F0}"/>
          </ac:spMkLst>
        </pc:spChg>
        <pc:spChg chg="del mod ord">
          <ac:chgData name="Артём Дёмкин" userId="54a92e0a8f6fbadc" providerId="LiveId" clId="{3585B62D-1DAB-4B0D-A9BE-D380CCCC5323}" dt="2022-10-18T14:11:52.108" v="98" actId="700"/>
          <ac:spMkLst>
            <pc:docMk/>
            <pc:sldMk cId="2557860889" sldId="259"/>
            <ac:spMk id="7" creationId="{E3B6175F-C05A-43A5-8EBB-271D62861505}"/>
          </ac:spMkLst>
        </pc:spChg>
        <pc:picChg chg="mod">
          <ac:chgData name="Артём Дёмкин" userId="54a92e0a8f6fbadc" providerId="LiveId" clId="{3585B62D-1DAB-4B0D-A9BE-D380CCCC5323}" dt="2022-10-18T15:12:13.853" v="275" actId="14100"/>
          <ac:picMkLst>
            <pc:docMk/>
            <pc:sldMk cId="2557860889" sldId="259"/>
            <ac:picMk id="8" creationId="{4963109B-C13D-4DE4-85BE-A2A269D1D185}"/>
          </ac:picMkLst>
        </pc:picChg>
        <pc:picChg chg="mod">
          <ac:chgData name="Артём Дёмкин" userId="54a92e0a8f6fbadc" providerId="LiveId" clId="{3585B62D-1DAB-4B0D-A9BE-D380CCCC5323}" dt="2022-10-18T15:12:08.653" v="273" actId="1076"/>
          <ac:picMkLst>
            <pc:docMk/>
            <pc:sldMk cId="2557860889" sldId="259"/>
            <ac:picMk id="9" creationId="{BDECB72B-DD54-4A1B-AAC3-1EE4CEB4C5B1}"/>
          </ac:picMkLst>
        </pc:picChg>
        <pc:picChg chg="add mod">
          <ac:chgData name="Артём Дёмкин" userId="54a92e0a8f6fbadc" providerId="LiveId" clId="{3585B62D-1DAB-4B0D-A9BE-D380CCCC5323}" dt="2022-10-18T15:07:43.989" v="178" actId="1076"/>
          <ac:picMkLst>
            <pc:docMk/>
            <pc:sldMk cId="2557860889" sldId="259"/>
            <ac:picMk id="10" creationId="{4F8293F0-A5F1-951E-90F6-BFFBEA4515DB}"/>
          </ac:picMkLst>
        </pc:picChg>
      </pc:sldChg>
      <pc:sldChg chg="addSp delSp modSp new mod">
        <pc:chgData name="Артём Дёмкин" userId="54a92e0a8f6fbadc" providerId="LiveId" clId="{3585B62D-1DAB-4B0D-A9BE-D380CCCC5323}" dt="2022-10-18T15:09:31.760" v="204" actId="14100"/>
        <pc:sldMkLst>
          <pc:docMk/>
          <pc:sldMk cId="1993938357" sldId="260"/>
        </pc:sldMkLst>
        <pc:spChg chg="del">
          <ac:chgData name="Артём Дёмкин" userId="54a92e0a8f6fbadc" providerId="LiveId" clId="{3585B62D-1DAB-4B0D-A9BE-D380CCCC5323}" dt="2022-10-18T15:09:24.594" v="202"/>
          <ac:spMkLst>
            <pc:docMk/>
            <pc:sldMk cId="1993938357" sldId="260"/>
            <ac:spMk id="3" creationId="{F09CF2E0-1BB8-A214-4DEE-F93F9E0F57C2}"/>
          </ac:spMkLst>
        </pc:spChg>
        <pc:picChg chg="add mod">
          <ac:chgData name="Артём Дёмкин" userId="54a92e0a8f6fbadc" providerId="LiveId" clId="{3585B62D-1DAB-4B0D-A9BE-D380CCCC5323}" dt="2022-10-18T15:07:50.956" v="180" actId="1076"/>
          <ac:picMkLst>
            <pc:docMk/>
            <pc:sldMk cId="1993938357" sldId="260"/>
            <ac:picMk id="4" creationId="{B12F2A9F-1D87-158D-5CB7-67F934219FB5}"/>
          </ac:picMkLst>
        </pc:picChg>
        <pc:picChg chg="add mod">
          <ac:chgData name="Артём Дёмкин" userId="54a92e0a8f6fbadc" providerId="LiveId" clId="{3585B62D-1DAB-4B0D-A9BE-D380CCCC5323}" dt="2022-10-18T15:09:31.760" v="204" actId="14100"/>
          <ac:picMkLst>
            <pc:docMk/>
            <pc:sldMk cId="1993938357" sldId="260"/>
            <ac:picMk id="5" creationId="{352D8F03-19D1-D14C-C19C-4655AFF8697E}"/>
          </ac:picMkLst>
        </pc:picChg>
      </pc:sldChg>
      <pc:sldChg chg="new del">
        <pc:chgData name="Артём Дёмкин" userId="54a92e0a8f6fbadc" providerId="LiveId" clId="{3585B62D-1DAB-4B0D-A9BE-D380CCCC5323}" dt="2022-10-18T14:09:58.527" v="2" actId="680"/>
        <pc:sldMkLst>
          <pc:docMk/>
          <pc:sldMk cId="3138606610" sldId="261"/>
        </pc:sldMkLst>
      </pc:sldChg>
      <pc:sldChg chg="addSp delSp modSp new mod modClrScheme chgLayout">
        <pc:chgData name="Артём Дёмкин" userId="54a92e0a8f6fbadc" providerId="LiveId" clId="{3585B62D-1DAB-4B0D-A9BE-D380CCCC5323}" dt="2022-10-18T15:11:17.846" v="267" actId="1076"/>
        <pc:sldMkLst>
          <pc:docMk/>
          <pc:sldMk cId="3253158662" sldId="261"/>
        </pc:sldMkLst>
        <pc:spChg chg="del mod ord">
          <ac:chgData name="Артём Дёмкин" userId="54a92e0a8f6fbadc" providerId="LiveId" clId="{3585B62D-1DAB-4B0D-A9BE-D380CCCC5323}" dt="2022-10-18T15:10:31.304" v="211" actId="700"/>
          <ac:spMkLst>
            <pc:docMk/>
            <pc:sldMk cId="3253158662" sldId="261"/>
            <ac:spMk id="2" creationId="{1BD3E291-6B51-3D90-0811-2A133E78E613}"/>
          </ac:spMkLst>
        </pc:spChg>
        <pc:spChg chg="del mod ord">
          <ac:chgData name="Артём Дёмкин" userId="54a92e0a8f6fbadc" providerId="LiveId" clId="{3585B62D-1DAB-4B0D-A9BE-D380CCCC5323}" dt="2022-10-18T15:10:31.304" v="211" actId="700"/>
          <ac:spMkLst>
            <pc:docMk/>
            <pc:sldMk cId="3253158662" sldId="261"/>
            <ac:spMk id="3" creationId="{781D9F1A-B54B-1851-5564-0FAB5B77F3BE}"/>
          </ac:spMkLst>
        </pc:spChg>
        <pc:spChg chg="add mod ord">
          <ac:chgData name="Артём Дёмкин" userId="54a92e0a8f6fbadc" providerId="LiveId" clId="{3585B62D-1DAB-4B0D-A9BE-D380CCCC5323}" dt="2022-10-18T15:11:05.460" v="263" actId="14100"/>
          <ac:spMkLst>
            <pc:docMk/>
            <pc:sldMk cId="3253158662" sldId="261"/>
            <ac:spMk id="6" creationId="{6553CC22-2F6B-4848-EDBB-593AA43C55A8}"/>
          </ac:spMkLst>
        </pc:spChg>
        <pc:spChg chg="add mod ord">
          <ac:chgData name="Артём Дёмкин" userId="54a92e0a8f6fbadc" providerId="LiveId" clId="{3585B62D-1DAB-4B0D-A9BE-D380CCCC5323}" dt="2022-10-18T15:11:17.846" v="267" actId="1076"/>
          <ac:spMkLst>
            <pc:docMk/>
            <pc:sldMk cId="3253158662" sldId="261"/>
            <ac:spMk id="7" creationId="{5A6832E2-2373-64D9-0C87-32B3520CA5D4}"/>
          </ac:spMkLst>
        </pc:spChg>
        <pc:spChg chg="add mod ord">
          <ac:chgData name="Артём Дёмкин" userId="54a92e0a8f6fbadc" providerId="LiveId" clId="{3585B62D-1DAB-4B0D-A9BE-D380CCCC5323}" dt="2022-10-18T15:10:31.304" v="211" actId="700"/>
          <ac:spMkLst>
            <pc:docMk/>
            <pc:sldMk cId="3253158662" sldId="261"/>
            <ac:spMk id="8" creationId="{2E2FCB84-07F9-45CF-E7E7-08C7F5FF0201}"/>
          </ac:spMkLst>
        </pc:spChg>
        <pc:picChg chg="add del">
          <ac:chgData name="Артём Дёмкин" userId="54a92e0a8f6fbadc" providerId="LiveId" clId="{3585B62D-1DAB-4B0D-A9BE-D380CCCC5323}" dt="2022-10-18T15:09:55.667" v="206" actId="21"/>
          <ac:picMkLst>
            <pc:docMk/>
            <pc:sldMk cId="3253158662" sldId="261"/>
            <ac:picMk id="4" creationId="{148102D1-7E4B-2BDA-443D-49DDF3473125}"/>
          </ac:picMkLst>
        </pc:picChg>
        <pc:picChg chg="add mod">
          <ac:chgData name="Артём Дёмкин" userId="54a92e0a8f6fbadc" providerId="LiveId" clId="{3585B62D-1DAB-4B0D-A9BE-D380CCCC5323}" dt="2022-10-18T15:11:08.394" v="264" actId="1076"/>
          <ac:picMkLst>
            <pc:docMk/>
            <pc:sldMk cId="3253158662" sldId="261"/>
            <ac:picMk id="5" creationId="{360E82AB-A5EA-DB31-2717-80C95E4A542D}"/>
          </ac:picMkLst>
        </pc:picChg>
        <pc:picChg chg="add mod">
          <ac:chgData name="Артём Дёмкин" userId="54a92e0a8f6fbadc" providerId="LiveId" clId="{3585B62D-1DAB-4B0D-A9BE-D380CCCC5323}" dt="2022-10-18T15:11:17.345" v="266" actId="1076"/>
          <ac:picMkLst>
            <pc:docMk/>
            <pc:sldMk cId="3253158662" sldId="261"/>
            <ac:picMk id="9" creationId="{CC23E88B-C04E-C5FB-C3D4-521EFC5B652F}"/>
          </ac:picMkLst>
        </pc:picChg>
      </pc:sldChg>
      <pc:sldChg chg="addSp delSp modSp new del mod">
        <pc:chgData name="Артём Дёмкин" userId="54a92e0a8f6fbadc" providerId="LiveId" clId="{3585B62D-1DAB-4B0D-A9BE-D380CCCC5323}" dt="2022-10-18T16:29:00.065" v="847" actId="2696"/>
        <pc:sldMkLst>
          <pc:docMk/>
          <pc:sldMk cId="317448981" sldId="262"/>
        </pc:sldMkLst>
        <pc:picChg chg="add del mod">
          <ac:chgData name="Артём Дёмкин" userId="54a92e0a8f6fbadc" providerId="LiveId" clId="{3585B62D-1DAB-4B0D-A9BE-D380CCCC5323}" dt="2022-10-18T16:28:24.586" v="842" actId="21"/>
          <ac:picMkLst>
            <pc:docMk/>
            <pc:sldMk cId="317448981" sldId="262"/>
            <ac:picMk id="5" creationId="{0DC6E9CC-3EC6-5073-D55C-E194BB8FCBB2}"/>
          </ac:picMkLst>
        </pc:picChg>
        <pc:picChg chg="add del mod">
          <ac:chgData name="Артём Дёмкин" userId="54a92e0a8f6fbadc" providerId="LiveId" clId="{3585B62D-1DAB-4B0D-A9BE-D380CCCC5323}" dt="2022-10-18T16:05:08.736" v="407" actId="21"/>
          <ac:picMkLst>
            <pc:docMk/>
            <pc:sldMk cId="317448981" sldId="262"/>
            <ac:picMk id="6" creationId="{8720ACC1-CDD2-5352-6115-E77C0D83BB62}"/>
          </ac:picMkLst>
        </pc:picChg>
        <pc:picChg chg="add del mod">
          <ac:chgData name="Артём Дёмкин" userId="54a92e0a8f6fbadc" providerId="LiveId" clId="{3585B62D-1DAB-4B0D-A9BE-D380CCCC5323}" dt="2022-10-18T16:28:17.505" v="841" actId="21"/>
          <ac:picMkLst>
            <pc:docMk/>
            <pc:sldMk cId="317448981" sldId="262"/>
            <ac:picMk id="7" creationId="{4E498582-59A7-339B-B9F3-7C9AEE826AAC}"/>
          </ac:picMkLst>
        </pc:picChg>
      </pc:sldChg>
      <pc:sldChg chg="addSp delSp modSp new mod ord">
        <pc:chgData name="Артём Дёмкин" userId="54a92e0a8f6fbadc" providerId="LiveId" clId="{3585B62D-1DAB-4B0D-A9BE-D380CCCC5323}" dt="2022-10-18T16:29:54.202" v="854" actId="1076"/>
        <pc:sldMkLst>
          <pc:docMk/>
          <pc:sldMk cId="670904693" sldId="263"/>
        </pc:sldMkLst>
        <pc:spChg chg="mod">
          <ac:chgData name="Артём Дёмкин" userId="54a92e0a8f6fbadc" providerId="LiveId" clId="{3585B62D-1DAB-4B0D-A9BE-D380CCCC5323}" dt="2022-10-18T16:14:41.040" v="524" actId="20577"/>
          <ac:spMkLst>
            <pc:docMk/>
            <pc:sldMk cId="670904693" sldId="263"/>
            <ac:spMk id="2" creationId="{70FD5A41-23B8-4D4F-1A05-FACA9C1EB058}"/>
          </ac:spMkLst>
        </pc:spChg>
        <pc:spChg chg="del">
          <ac:chgData name="Артём Дёмкин" userId="54a92e0a8f6fbadc" providerId="LiveId" clId="{3585B62D-1DAB-4B0D-A9BE-D380CCCC5323}" dt="2022-10-18T16:15:08.802" v="525"/>
          <ac:spMkLst>
            <pc:docMk/>
            <pc:sldMk cId="670904693" sldId="263"/>
            <ac:spMk id="3" creationId="{A11D439E-7428-2474-CD95-24BA66A46122}"/>
          </ac:spMkLst>
        </pc:spChg>
        <pc:spChg chg="mod">
          <ac:chgData name="Артём Дёмкин" userId="54a92e0a8f6fbadc" providerId="LiveId" clId="{3585B62D-1DAB-4B0D-A9BE-D380CCCC5323}" dt="2022-10-18T16:03:26.497" v="360" actId="27636"/>
          <ac:spMkLst>
            <pc:docMk/>
            <pc:sldMk cId="670904693" sldId="263"/>
            <ac:spMk id="4" creationId="{AE872235-DF8F-F39A-3B0E-4C12E34739E1}"/>
          </ac:spMkLst>
        </pc:spChg>
        <pc:picChg chg="add mod">
          <ac:chgData name="Артём Дёмкин" userId="54a92e0a8f6fbadc" providerId="LiveId" clId="{3585B62D-1DAB-4B0D-A9BE-D380CCCC5323}" dt="2022-10-18T16:29:54.202" v="854" actId="1076"/>
          <ac:picMkLst>
            <pc:docMk/>
            <pc:sldMk cId="670904693" sldId="263"/>
            <ac:picMk id="3" creationId="{6EBC8ADD-196A-6C31-7CF3-0A23CFD4A560}"/>
          </ac:picMkLst>
        </pc:picChg>
        <pc:picChg chg="add mod">
          <ac:chgData name="Артём Дёмкин" userId="54a92e0a8f6fbadc" providerId="LiveId" clId="{3585B62D-1DAB-4B0D-A9BE-D380CCCC5323}" dt="2022-10-18T16:15:19.908" v="526" actId="1440"/>
          <ac:picMkLst>
            <pc:docMk/>
            <pc:sldMk cId="670904693" sldId="263"/>
            <ac:picMk id="5" creationId="{266EA3FF-2837-F81D-4246-83FBD3C80367}"/>
          </ac:picMkLst>
        </pc:picChg>
        <pc:picChg chg="add mod">
          <ac:chgData name="Артём Дёмкин" userId="54a92e0a8f6fbadc" providerId="LiveId" clId="{3585B62D-1DAB-4B0D-A9BE-D380CCCC5323}" dt="2022-10-18T16:28:39.291" v="846" actId="1076"/>
          <ac:picMkLst>
            <pc:docMk/>
            <pc:sldMk cId="670904693" sldId="263"/>
            <ac:picMk id="6" creationId="{25169123-E623-C899-D87E-5C5FA2A4D5BA}"/>
          </ac:picMkLst>
        </pc:picChg>
      </pc:sldChg>
      <pc:sldChg chg="addSp delSp modSp new mod ord modClrScheme chgLayout">
        <pc:chgData name="Артём Дёмкин" userId="54a92e0a8f6fbadc" providerId="LiveId" clId="{3585B62D-1DAB-4B0D-A9BE-D380CCCC5323}" dt="2022-10-18T16:29:42.352" v="850" actId="1076"/>
        <pc:sldMkLst>
          <pc:docMk/>
          <pc:sldMk cId="3746741073" sldId="264"/>
        </pc:sldMkLst>
        <pc:spChg chg="del mod ord">
          <ac:chgData name="Артём Дёмкин" userId="54a92e0a8f6fbadc" providerId="LiveId" clId="{3585B62D-1DAB-4B0D-A9BE-D380CCCC5323}" dt="2022-10-18T16:03:49.209" v="364" actId="700"/>
          <ac:spMkLst>
            <pc:docMk/>
            <pc:sldMk cId="3746741073" sldId="264"/>
            <ac:spMk id="2" creationId="{4F54B2FB-8853-CDE8-6FD6-AAD845F3F5A9}"/>
          </ac:spMkLst>
        </pc:spChg>
        <pc:spChg chg="del mod ord">
          <ac:chgData name="Артём Дёмкин" userId="54a92e0a8f6fbadc" providerId="LiveId" clId="{3585B62D-1DAB-4B0D-A9BE-D380CCCC5323}" dt="2022-10-18T16:03:49.209" v="364" actId="700"/>
          <ac:spMkLst>
            <pc:docMk/>
            <pc:sldMk cId="3746741073" sldId="264"/>
            <ac:spMk id="3" creationId="{998A6B7D-68D2-C38F-B71B-83CFD087D312}"/>
          </ac:spMkLst>
        </pc:spChg>
        <pc:spChg chg="del mod ord">
          <ac:chgData name="Артём Дёмкин" userId="54a92e0a8f6fbadc" providerId="LiveId" clId="{3585B62D-1DAB-4B0D-A9BE-D380CCCC5323}" dt="2022-10-18T16:03:49.209" v="364" actId="700"/>
          <ac:spMkLst>
            <pc:docMk/>
            <pc:sldMk cId="3746741073" sldId="264"/>
            <ac:spMk id="4" creationId="{216A68F9-A4CC-56C3-A8FF-47372FE6D9BB}"/>
          </ac:spMkLst>
        </pc:spChg>
        <pc:spChg chg="add del mod ord">
          <ac:chgData name="Артём Дёмкин" userId="54a92e0a8f6fbadc" providerId="LiveId" clId="{3585B62D-1DAB-4B0D-A9BE-D380CCCC5323}" dt="2022-10-18T16:03:56.353" v="365" actId="21"/>
          <ac:spMkLst>
            <pc:docMk/>
            <pc:sldMk cId="3746741073" sldId="264"/>
            <ac:spMk id="5" creationId="{FF341469-8E91-7172-7BC1-94DF57D1C4B7}"/>
          </ac:spMkLst>
        </pc:spChg>
        <pc:spChg chg="add mod ord">
          <ac:chgData name="Артём Дёмкин" userId="54a92e0a8f6fbadc" providerId="LiveId" clId="{3585B62D-1DAB-4B0D-A9BE-D380CCCC5323}" dt="2022-10-18T16:29:35.325" v="848" actId="1076"/>
          <ac:spMkLst>
            <pc:docMk/>
            <pc:sldMk cId="3746741073" sldId="264"/>
            <ac:spMk id="6" creationId="{870534DD-58D7-E250-56B4-1941E172ED5A}"/>
          </ac:spMkLst>
        </pc:spChg>
        <pc:spChg chg="add mod ord">
          <ac:chgData name="Артём Дёмкин" userId="54a92e0a8f6fbadc" providerId="LiveId" clId="{3585B62D-1DAB-4B0D-A9BE-D380CCCC5323}" dt="2022-10-18T16:14:13.502" v="509" actId="113"/>
          <ac:spMkLst>
            <pc:docMk/>
            <pc:sldMk cId="3746741073" sldId="264"/>
            <ac:spMk id="7" creationId="{6B8CCD24-BF58-9751-944E-A34C9DF5C7D1}"/>
          </ac:spMkLst>
        </pc:spChg>
        <pc:spChg chg="add del mod ord">
          <ac:chgData name="Артём Дёмкин" userId="54a92e0a8f6fbadc" providerId="LiveId" clId="{3585B62D-1DAB-4B0D-A9BE-D380CCCC5323}" dt="2022-10-18T16:04:13.333" v="368" actId="21"/>
          <ac:spMkLst>
            <pc:docMk/>
            <pc:sldMk cId="3746741073" sldId="264"/>
            <ac:spMk id="8" creationId="{BE607193-258D-344D-DE8C-1BD1B4D59FBC}"/>
          </ac:spMkLst>
        </pc:spChg>
        <pc:spChg chg="add del mod ord">
          <ac:chgData name="Артём Дёмкин" userId="54a92e0a8f6fbadc" providerId="LiveId" clId="{3585B62D-1DAB-4B0D-A9BE-D380CCCC5323}" dt="2022-10-18T16:04:09.006" v="367" actId="21"/>
          <ac:spMkLst>
            <pc:docMk/>
            <pc:sldMk cId="3746741073" sldId="264"/>
            <ac:spMk id="9" creationId="{C4B2AEB3-E15A-653A-5B02-75B6F501CC33}"/>
          </ac:spMkLst>
        </pc:spChg>
        <pc:picChg chg="add mod">
          <ac:chgData name="Артём Дёмкин" userId="54a92e0a8f6fbadc" providerId="LiveId" clId="{3585B62D-1DAB-4B0D-A9BE-D380CCCC5323}" dt="2022-10-18T16:29:42.352" v="850" actId="1076"/>
          <ac:picMkLst>
            <pc:docMk/>
            <pc:sldMk cId="3746741073" sldId="264"/>
            <ac:picMk id="2" creationId="{BBF5BFDE-B71D-87B7-90FB-0070561F1759}"/>
          </ac:picMkLst>
        </pc:picChg>
        <pc:picChg chg="add mod">
          <ac:chgData name="Артём Дёмкин" userId="54a92e0a8f6fbadc" providerId="LiveId" clId="{3585B62D-1DAB-4B0D-A9BE-D380CCCC5323}" dt="2022-10-18T16:13:58.361" v="506" actId="14100"/>
          <ac:picMkLst>
            <pc:docMk/>
            <pc:sldMk cId="3746741073" sldId="264"/>
            <ac:picMk id="10" creationId="{42A34560-4A29-ED7E-E2DC-BCEA3D0614CA}"/>
          </ac:picMkLst>
        </pc:picChg>
      </pc:sldChg>
      <pc:sldChg chg="addSp delSp modSp new mod">
        <pc:chgData name="Артём Дёмкин" userId="54a92e0a8f6fbadc" providerId="LiveId" clId="{3585B62D-1DAB-4B0D-A9BE-D380CCCC5323}" dt="2022-10-18T16:29:48.248" v="852" actId="1076"/>
        <pc:sldMkLst>
          <pc:docMk/>
          <pc:sldMk cId="192833278" sldId="265"/>
        </pc:sldMkLst>
        <pc:spChg chg="del">
          <ac:chgData name="Артём Дёмкин" userId="54a92e0a8f6fbadc" providerId="LiveId" clId="{3585B62D-1DAB-4B0D-A9BE-D380CCCC5323}" dt="2022-10-18T16:19:36.553" v="577" actId="21"/>
          <ac:spMkLst>
            <pc:docMk/>
            <pc:sldMk cId="192833278" sldId="265"/>
            <ac:spMk id="2" creationId="{3A33382A-2A8E-CFAB-7A7A-00F9813115CF}"/>
          </ac:spMkLst>
        </pc:spChg>
        <pc:spChg chg="mod">
          <ac:chgData name="Артём Дёмкин" userId="54a92e0a8f6fbadc" providerId="LiveId" clId="{3585B62D-1DAB-4B0D-A9BE-D380CCCC5323}" dt="2022-10-18T16:27:47.270" v="837" actId="14100"/>
          <ac:spMkLst>
            <pc:docMk/>
            <pc:sldMk cId="192833278" sldId="265"/>
            <ac:spMk id="3" creationId="{77741BC7-4482-91C3-2549-CFF418590725}"/>
          </ac:spMkLst>
        </pc:spChg>
        <pc:spChg chg="del mod">
          <ac:chgData name="Артём Дёмкин" userId="54a92e0a8f6fbadc" providerId="LiveId" clId="{3585B62D-1DAB-4B0D-A9BE-D380CCCC5323}" dt="2022-10-18T16:19:33.145" v="576" actId="21"/>
          <ac:spMkLst>
            <pc:docMk/>
            <pc:sldMk cId="192833278" sldId="265"/>
            <ac:spMk id="4" creationId="{053E55AA-2D1F-626F-FF10-37A12109BDBE}"/>
          </ac:spMkLst>
        </pc:spChg>
        <pc:spChg chg="del mod">
          <ac:chgData name="Артём Дёмкин" userId="54a92e0a8f6fbadc" providerId="LiveId" clId="{3585B62D-1DAB-4B0D-A9BE-D380CCCC5323}" dt="2022-10-18T16:19:42.570" v="579" actId="21"/>
          <ac:spMkLst>
            <pc:docMk/>
            <pc:sldMk cId="192833278" sldId="265"/>
            <ac:spMk id="5" creationId="{0C189855-FEE9-059B-B57C-044F21549179}"/>
          </ac:spMkLst>
        </pc:spChg>
        <pc:spChg chg="del mod">
          <ac:chgData name="Артём Дёмкин" userId="54a92e0a8f6fbadc" providerId="LiveId" clId="{3585B62D-1DAB-4B0D-A9BE-D380CCCC5323}" dt="2022-10-18T16:19:39.620" v="578" actId="21"/>
          <ac:spMkLst>
            <pc:docMk/>
            <pc:sldMk cId="192833278" sldId="265"/>
            <ac:spMk id="6" creationId="{63BE9491-30BE-2A3B-A143-065DE11828BC}"/>
          </ac:spMkLst>
        </pc:spChg>
        <pc:spChg chg="add mod">
          <ac:chgData name="Артём Дёмкин" userId="54a92e0a8f6fbadc" providerId="LiveId" clId="{3585B62D-1DAB-4B0D-A9BE-D380CCCC5323}" dt="2022-10-18T16:20:34.095" v="587" actId="571"/>
          <ac:spMkLst>
            <pc:docMk/>
            <pc:sldMk cId="192833278" sldId="265"/>
            <ac:spMk id="10" creationId="{F46D4C55-8624-43C6-C76C-F0502ED8FBA6}"/>
          </ac:spMkLst>
        </pc:spChg>
        <pc:picChg chg="add mod">
          <ac:chgData name="Артём Дёмкин" userId="54a92e0a8f6fbadc" providerId="LiveId" clId="{3585B62D-1DAB-4B0D-A9BE-D380CCCC5323}" dt="2022-10-18T16:29:48.248" v="852" actId="1076"/>
          <ac:picMkLst>
            <pc:docMk/>
            <pc:sldMk cId="192833278" sldId="265"/>
            <ac:picMk id="2" creationId="{2E458EE3-5A59-0062-D976-5851C76F5655}"/>
          </ac:picMkLst>
        </pc:picChg>
        <pc:picChg chg="add mod">
          <ac:chgData name="Артём Дёмкин" userId="54a92e0a8f6fbadc" providerId="LiveId" clId="{3585B62D-1DAB-4B0D-A9BE-D380CCCC5323}" dt="2022-10-18T16:18:43.682" v="564" actId="14100"/>
          <ac:picMkLst>
            <pc:docMk/>
            <pc:sldMk cId="192833278" sldId="265"/>
            <ac:picMk id="7" creationId="{8ADBCDD2-8960-B5CC-1D71-3AD025F345E0}"/>
          </ac:picMkLst>
        </pc:picChg>
        <pc:picChg chg="add mod">
          <ac:chgData name="Артём Дёмкин" userId="54a92e0a8f6fbadc" providerId="LiveId" clId="{3585B62D-1DAB-4B0D-A9BE-D380CCCC5323}" dt="2022-10-18T16:20:24.089" v="585" actId="1076"/>
          <ac:picMkLst>
            <pc:docMk/>
            <pc:sldMk cId="192833278" sldId="265"/>
            <ac:picMk id="8" creationId="{EF3D569E-63F7-5428-559D-BE6AC095C908}"/>
          </ac:picMkLst>
        </pc:picChg>
        <pc:picChg chg="add del mod">
          <ac:chgData name="Артём Дёмкин" userId="54a92e0a8f6fbadc" providerId="LiveId" clId="{3585B62D-1DAB-4B0D-A9BE-D380CCCC5323}" dt="2022-10-18T16:20:28.650" v="586" actId="21"/>
          <ac:picMkLst>
            <pc:docMk/>
            <pc:sldMk cId="192833278" sldId="265"/>
            <ac:picMk id="9" creationId="{C5A5CC52-9616-694F-0BD6-DDBBFE4CED79}"/>
          </ac:picMkLst>
        </pc:picChg>
        <pc:picChg chg="add mod modCrop">
          <ac:chgData name="Артём Дёмкин" userId="54a92e0a8f6fbadc" providerId="LiveId" clId="{3585B62D-1DAB-4B0D-A9BE-D380CCCC5323}" dt="2022-10-18T16:27:28.696" v="815" actId="1440"/>
          <ac:picMkLst>
            <pc:docMk/>
            <pc:sldMk cId="192833278" sldId="265"/>
            <ac:picMk id="11" creationId="{2306C02F-D890-0A0B-E010-21DB73A696B6}"/>
          </ac:picMkLst>
        </pc:picChg>
        <pc:picChg chg="add mod modCrop">
          <ac:chgData name="Артём Дёмкин" userId="54a92e0a8f6fbadc" providerId="LiveId" clId="{3585B62D-1DAB-4B0D-A9BE-D380CCCC5323}" dt="2022-10-18T16:27:17.917" v="811" actId="1440"/>
          <ac:picMkLst>
            <pc:docMk/>
            <pc:sldMk cId="192833278" sldId="265"/>
            <ac:picMk id="12" creationId="{BA8ACDA1-ADC5-5709-420E-44CC05544738}"/>
          </ac:picMkLst>
        </pc:picChg>
        <pc:picChg chg="add del mod">
          <ac:chgData name="Артём Дёмкин" userId="54a92e0a8f6fbadc" providerId="LiveId" clId="{3585B62D-1DAB-4B0D-A9BE-D380CCCC5323}" dt="2022-10-18T16:23:46.440" v="621" actId="21"/>
          <ac:picMkLst>
            <pc:docMk/>
            <pc:sldMk cId="192833278" sldId="265"/>
            <ac:picMk id="13" creationId="{1EC01A34-83F0-B800-68D0-94D1D9B797A1}"/>
          </ac:picMkLst>
        </pc:picChg>
        <pc:picChg chg="add del mod">
          <ac:chgData name="Артём Дёмкин" userId="54a92e0a8f6fbadc" providerId="LiveId" clId="{3585B62D-1DAB-4B0D-A9BE-D380CCCC5323}" dt="2022-10-18T16:25:45.142" v="770" actId="21"/>
          <ac:picMkLst>
            <pc:docMk/>
            <pc:sldMk cId="192833278" sldId="265"/>
            <ac:picMk id="14" creationId="{D274AF20-FFE6-6791-54B7-8A8E1D65216B}"/>
          </ac:picMkLst>
        </pc:picChg>
        <pc:picChg chg="add mod">
          <ac:chgData name="Артём Дёмкин" userId="54a92e0a8f6fbadc" providerId="LiveId" clId="{3585B62D-1DAB-4B0D-A9BE-D380CCCC5323}" dt="2022-10-18T16:25:57.687" v="775" actId="1076"/>
          <ac:picMkLst>
            <pc:docMk/>
            <pc:sldMk cId="192833278" sldId="265"/>
            <ac:picMk id="15" creationId="{32FFC4A4-51A8-859C-7F34-73618041F28C}"/>
          </ac:picMkLst>
        </pc:picChg>
        <pc:picChg chg="add mod">
          <ac:chgData name="Артём Дёмкин" userId="54a92e0a8f6fbadc" providerId="LiveId" clId="{3585B62D-1DAB-4B0D-A9BE-D380CCCC5323}" dt="2022-10-18T16:27:56.943" v="840" actId="1076"/>
          <ac:picMkLst>
            <pc:docMk/>
            <pc:sldMk cId="192833278" sldId="265"/>
            <ac:picMk id="16" creationId="{5919C921-348F-5D37-F8E2-6314D217DA75}"/>
          </ac:picMkLst>
        </pc:picChg>
        <pc:picChg chg="add mod modCrop">
          <ac:chgData name="Артём Дёмкин" userId="54a92e0a8f6fbadc" providerId="LiveId" clId="{3585B62D-1DAB-4B0D-A9BE-D380CCCC5323}" dt="2022-10-18T16:27:25.247" v="814" actId="1076"/>
          <ac:picMkLst>
            <pc:docMk/>
            <pc:sldMk cId="192833278" sldId="265"/>
            <ac:picMk id="17" creationId="{4C7ECFB7-7AC0-ECF9-FBE2-E14E5CC358F2}"/>
          </ac:picMkLst>
        </pc:picChg>
      </pc:sldChg>
      <pc:sldChg chg="addSp delSp modSp new mod ord">
        <pc:chgData name="Артём Дёмкин" userId="54a92e0a8f6fbadc" providerId="LiveId" clId="{3585B62D-1DAB-4B0D-A9BE-D380CCCC5323}" dt="2022-10-19T00:34:18.961" v="908" actId="1076"/>
        <pc:sldMkLst>
          <pc:docMk/>
          <pc:sldMk cId="511907520" sldId="266"/>
        </pc:sldMkLst>
        <pc:spChg chg="mod">
          <ac:chgData name="Артём Дёмкин" userId="54a92e0a8f6fbadc" providerId="LiveId" clId="{3585B62D-1DAB-4B0D-A9BE-D380CCCC5323}" dt="2022-10-19T00:34:13" v="906" actId="1076"/>
          <ac:spMkLst>
            <pc:docMk/>
            <pc:sldMk cId="511907520" sldId="266"/>
            <ac:spMk id="2" creationId="{839BA4DA-142B-EF14-360B-6A9B08FB3CA3}"/>
          </ac:spMkLst>
        </pc:spChg>
        <pc:spChg chg="del mod">
          <ac:chgData name="Артём Дёмкин" userId="54a92e0a8f6fbadc" providerId="LiveId" clId="{3585B62D-1DAB-4B0D-A9BE-D380CCCC5323}" dt="2022-10-19T00:33:21.064" v="896"/>
          <ac:spMkLst>
            <pc:docMk/>
            <pc:sldMk cId="511907520" sldId="266"/>
            <ac:spMk id="3" creationId="{11ADFAD1-2444-F174-BD6D-1202F404E219}"/>
          </ac:spMkLst>
        </pc:spChg>
        <pc:spChg chg="mod">
          <ac:chgData name="Артём Дёмкин" userId="54a92e0a8f6fbadc" providerId="LiveId" clId="{3585B62D-1DAB-4B0D-A9BE-D380CCCC5323}" dt="2022-10-19T00:34:18.961" v="908" actId="1076"/>
          <ac:spMkLst>
            <pc:docMk/>
            <pc:sldMk cId="511907520" sldId="266"/>
            <ac:spMk id="4" creationId="{EE08BA71-CAB0-35E2-7F21-D0C3357A564C}"/>
          </ac:spMkLst>
        </pc:spChg>
        <pc:picChg chg="add mod modCrop">
          <ac:chgData name="Артём Дёмкин" userId="54a92e0a8f6fbadc" providerId="LiveId" clId="{3585B62D-1DAB-4B0D-A9BE-D380CCCC5323}" dt="2022-10-19T00:34:15.449" v="907" actId="1076"/>
          <ac:picMkLst>
            <pc:docMk/>
            <pc:sldMk cId="511907520" sldId="266"/>
            <ac:picMk id="5" creationId="{9CE354DB-49D5-4C73-22D1-B7AE09C831EB}"/>
          </ac:picMkLst>
        </pc:picChg>
        <pc:picChg chg="add mod">
          <ac:chgData name="Артём Дёмкин" userId="54a92e0a8f6fbadc" providerId="LiveId" clId="{3585B62D-1DAB-4B0D-A9BE-D380CCCC5323}" dt="2022-10-19T00:34:09.826" v="905" actId="1076"/>
          <ac:picMkLst>
            <pc:docMk/>
            <pc:sldMk cId="511907520" sldId="266"/>
            <ac:picMk id="6" creationId="{47D5B63B-073D-FCED-B041-4C628987574B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FF256E-2818-428D-847F-5EAB51DE7F11}" type="datetimeFigureOut">
              <a:rPr lang="ru-RU" smtClean="0"/>
              <a:t>19.10.2022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E3CB42-8FDD-4DD4-BB30-C00958F83B9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155123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E3CB42-8FDD-4DD4-BB30-C00958F83B97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994567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F6B06-E5CA-49DA-BBFC-3FC689B54FDD}" type="datetimeFigureOut">
              <a:rPr lang="ru-RU" smtClean="0"/>
              <a:t>19.10.2022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D261C-EB71-4177-992F-7883DBD1D8A2}" type="slidenum">
              <a:rPr lang="ru-RU" smtClean="0"/>
              <a:t>‹#›</a:t>
            </a:fld>
            <a:endParaRPr lang="ru-RU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5397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F6B06-E5CA-49DA-BBFC-3FC689B54FDD}" type="datetimeFigureOut">
              <a:rPr lang="ru-RU" smtClean="0"/>
              <a:t>19.10.2022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D261C-EB71-4177-992F-7883DBD1D8A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739940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F6B06-E5CA-49DA-BBFC-3FC689B54FDD}" type="datetimeFigureOut">
              <a:rPr lang="ru-RU" smtClean="0"/>
              <a:t>19.10.2022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D261C-EB71-4177-992F-7883DBD1D8A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70530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F6B06-E5CA-49DA-BBFC-3FC689B54FDD}" type="datetimeFigureOut">
              <a:rPr lang="ru-RU" smtClean="0"/>
              <a:t>19.10.2022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D261C-EB71-4177-992F-7883DBD1D8A2}" type="slidenum">
              <a:rPr lang="ru-RU" smtClean="0"/>
              <a:t>‹#›</a:t>
            </a:fld>
            <a:endParaRPr lang="ru-RU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465752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F6B06-E5CA-49DA-BBFC-3FC689B54FDD}" type="datetimeFigureOut">
              <a:rPr lang="ru-RU" smtClean="0"/>
              <a:t>19.10.2022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D261C-EB71-4177-992F-7883DBD1D8A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922370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F6B06-E5CA-49DA-BBFC-3FC689B54FDD}" type="datetimeFigureOut">
              <a:rPr lang="ru-RU" smtClean="0"/>
              <a:t>19.10.2022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D261C-EB71-4177-992F-7883DBD1D8A2}" type="slidenum">
              <a:rPr lang="ru-RU" smtClean="0"/>
              <a:t>‹#›</a:t>
            </a:fld>
            <a:endParaRPr lang="ru-RU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557478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F6B06-E5CA-49DA-BBFC-3FC689B54FDD}" type="datetimeFigureOut">
              <a:rPr lang="ru-RU" smtClean="0"/>
              <a:t>19.10.2022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D261C-EB71-4177-992F-7883DBD1D8A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350583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F6B06-E5CA-49DA-BBFC-3FC689B54FDD}" type="datetimeFigureOut">
              <a:rPr lang="ru-RU" smtClean="0"/>
              <a:t>19.10.2022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D261C-EB71-4177-992F-7883DBD1D8A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6618971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F6B06-E5CA-49DA-BBFC-3FC689B54FDD}" type="datetimeFigureOut">
              <a:rPr lang="ru-RU" smtClean="0"/>
              <a:t>19.10.2022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D261C-EB71-4177-992F-7883DBD1D8A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80776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F6B06-E5CA-49DA-BBFC-3FC689B54FDD}" type="datetimeFigureOut">
              <a:rPr lang="ru-RU" smtClean="0"/>
              <a:t>19.10.2022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D261C-EB71-4177-992F-7883DBD1D8A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290744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F6B06-E5CA-49DA-BBFC-3FC689B54FDD}" type="datetimeFigureOut">
              <a:rPr lang="ru-RU" smtClean="0"/>
              <a:t>19.10.2022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D261C-EB71-4177-992F-7883DBD1D8A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911485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F6B06-E5CA-49DA-BBFC-3FC689B54FDD}" type="datetimeFigureOut">
              <a:rPr lang="ru-RU" smtClean="0"/>
              <a:t>19.10.2022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D261C-EB71-4177-992F-7883DBD1D8A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994605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F6B06-E5CA-49DA-BBFC-3FC689B54FDD}" type="datetimeFigureOut">
              <a:rPr lang="ru-RU" smtClean="0"/>
              <a:t>19.10.2022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D261C-EB71-4177-992F-7883DBD1D8A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430874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F6B06-E5CA-49DA-BBFC-3FC689B54FDD}" type="datetimeFigureOut">
              <a:rPr lang="ru-RU" smtClean="0"/>
              <a:t>19.10.2022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D261C-EB71-4177-992F-7883DBD1D8A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750787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F6B06-E5CA-49DA-BBFC-3FC689B54FDD}" type="datetimeFigureOut">
              <a:rPr lang="ru-RU" smtClean="0"/>
              <a:t>19.10.2022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D261C-EB71-4177-992F-7883DBD1D8A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563883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F6B06-E5CA-49DA-BBFC-3FC689B54FDD}" type="datetimeFigureOut">
              <a:rPr lang="ru-RU" smtClean="0"/>
              <a:t>19.10.2022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D261C-EB71-4177-992F-7883DBD1D8A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263734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F6B06-E5CA-49DA-BBFC-3FC689B54FDD}" type="datetimeFigureOut">
              <a:rPr lang="ru-RU" smtClean="0"/>
              <a:t>19.10.2022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D261C-EB71-4177-992F-7883DBD1D8A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692137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603F6B06-E5CA-49DA-BBFC-3FC689B54FDD}" type="datetimeFigureOut">
              <a:rPr lang="ru-RU" smtClean="0"/>
              <a:t>19.10.2022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81DD261C-EB71-4177-992F-7883DBD1D8A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3232994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  <p:sldLayoutId id="2147483701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4514764-1602-41F8-A001-7E21F7057A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7147" y="654374"/>
            <a:ext cx="5861787" cy="2241225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Учебная практика</a:t>
            </a:r>
            <a:b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тема: Программное обеспечения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1D8E4B3D-977C-4611-00B1-990E1429DF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303FA453-5016-1A5B-FD5E-74D9EC0A34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467147" y="2927025"/>
            <a:ext cx="3657600" cy="2091267"/>
          </a:xfrm>
        </p:spPr>
        <p:txBody>
          <a:bodyPr/>
          <a:lstStyle/>
          <a:p>
            <a:r>
              <a:rPr lang="ru-RU" dirty="0"/>
              <a:t>Выполняли студенты ПТПИТ: Дёмкин Артём и Тюленев Артём</a:t>
            </a:r>
          </a:p>
          <a:p>
            <a:r>
              <a:rPr lang="ru-RU" dirty="0"/>
              <a:t>Преподаватель: Матвеев Ф. С.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2AD2793-4EAF-4544-8566-8233BBE3D9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211" y="685800"/>
            <a:ext cx="4782937" cy="5277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3514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6553CC22-2F6B-4848-EDBB-593AA43C55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41385" y="-9624"/>
            <a:ext cx="4550615" cy="695424"/>
          </a:xfrm>
        </p:spPr>
        <p:txBody>
          <a:bodyPr/>
          <a:lstStyle/>
          <a:p>
            <a:r>
              <a:rPr lang="ru-RU" dirty="0"/>
              <a:t>Характеристики языков</a:t>
            </a:r>
          </a:p>
        </p:txBody>
      </p:sp>
      <p:sp>
        <p:nvSpPr>
          <p:cNvPr id="7" name="Объект 6">
            <a:extLst>
              <a:ext uri="{FF2B5EF4-FFF2-40B4-BE49-F238E27FC236}">
                <a16:creationId xmlns:a16="http://schemas.microsoft.com/office/drawing/2014/main" id="{5A6832E2-2373-64D9-0C87-32B3520CA5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941" y="774700"/>
            <a:ext cx="5943601" cy="5308600"/>
          </a:xfrm>
        </p:spPr>
        <p:txBody>
          <a:bodyPr/>
          <a:lstStyle/>
          <a:p>
            <a:endParaRPr lang="ru-RU"/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2E2FCB84-07F9-45CF-E7E7-08C7F5FF020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60E82AB-A5EA-DB31-2717-80C95E4A54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05840"/>
            <a:ext cx="12187684" cy="585216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C23E88B-C04E-C5FB-C3D4-521EFC5B65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9624"/>
            <a:ext cx="1225402" cy="1347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1586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Заголовок 10">
            <a:extLst>
              <a:ext uri="{FF2B5EF4-FFF2-40B4-BE49-F238E27FC236}">
                <a16:creationId xmlns:a16="http://schemas.microsoft.com/office/drawing/2014/main" id="{777DDC28-9703-EC61-E19F-6A6C1FB9B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3001" y="914401"/>
            <a:ext cx="5083489" cy="1143000"/>
          </a:xfrm>
        </p:spPr>
        <p:txBody>
          <a:bodyPr/>
          <a:lstStyle/>
          <a:p>
            <a:r>
              <a:rPr lang="ru-RU" dirty="0"/>
              <a:t>Что такое программное обеспечение </a:t>
            </a: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1DC0683B-63A4-05F6-27E9-CED513B81DB2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31" r="31"/>
          <a:stretch>
            <a:fillRect/>
          </a:stretch>
        </p:blipFill>
        <p:spPr>
          <a:xfrm>
            <a:off x="989325" y="914955"/>
            <a:ext cx="5083175" cy="508635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3" name="Текст 12">
            <a:extLst>
              <a:ext uri="{FF2B5EF4-FFF2-40B4-BE49-F238E27FC236}">
                <a16:creationId xmlns:a16="http://schemas.microsoft.com/office/drawing/2014/main" id="{A5FDB428-D005-2B40-9C87-07F8BAF67D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43001" y="2057401"/>
            <a:ext cx="5106988" cy="3943904"/>
          </a:xfrm>
        </p:spPr>
        <p:txBody>
          <a:bodyPr/>
          <a:lstStyle/>
          <a:p>
            <a:r>
              <a:rPr lang="ru-RU" b="0" i="0" dirty="0">
                <a:solidFill>
                  <a:srgbClr val="333333"/>
                </a:solidFill>
                <a:effectLst/>
                <a:latin typeface="YS Text"/>
              </a:rPr>
              <a:t>Программное обеспечение – </a:t>
            </a:r>
            <a:r>
              <a:rPr lang="ru-RU" b="1" i="0" dirty="0">
                <a:solidFill>
                  <a:srgbClr val="333333"/>
                </a:solidFill>
                <a:effectLst/>
                <a:latin typeface="YS Text"/>
              </a:rPr>
              <a:t>совокупность компьютерных программ и связанных с ними данных, которая содержит инструкции по указанию компьютеру, что и как делать</a:t>
            </a:r>
            <a:r>
              <a:rPr lang="ru-RU" b="0" i="0" dirty="0">
                <a:solidFill>
                  <a:srgbClr val="333333"/>
                </a:solidFill>
                <a:effectLst/>
                <a:latin typeface="YS Text"/>
              </a:rPr>
              <a:t>. Программное обеспечение относится к одной или нескольким компьютерным программам и данным, хранящимся в хранилище компьютера для определенных целей.</a:t>
            </a:r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85790B1-DDD4-139B-4C17-E75DF9F367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" y="1"/>
            <a:ext cx="1222908" cy="1347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6549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Текст 5">
            <a:extLst>
              <a:ext uri="{FF2B5EF4-FFF2-40B4-BE49-F238E27FC236}">
                <a16:creationId xmlns:a16="http://schemas.microsoft.com/office/drawing/2014/main" id="{870534DD-58D7-E250-56B4-1941E172ED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26430" y="694266"/>
            <a:ext cx="7412224" cy="576262"/>
          </a:xfrm>
        </p:spPr>
        <p:txBody>
          <a:bodyPr/>
          <a:lstStyle/>
          <a:p>
            <a:r>
              <a:rPr lang="ru-RU" dirty="0"/>
              <a:t>Типы программного обеспечения </a:t>
            </a:r>
          </a:p>
        </p:txBody>
      </p:sp>
      <p:sp>
        <p:nvSpPr>
          <p:cNvPr id="7" name="Объект 6">
            <a:extLst>
              <a:ext uri="{FF2B5EF4-FFF2-40B4-BE49-F238E27FC236}">
                <a16:creationId xmlns:a16="http://schemas.microsoft.com/office/drawing/2014/main" id="{6B8CCD24-BF58-9751-944E-A34C9DF5C7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4210" y="3706015"/>
            <a:ext cx="9496665" cy="2265720"/>
          </a:xfrm>
        </p:spPr>
        <p:txBody>
          <a:bodyPr/>
          <a:lstStyle/>
          <a:p>
            <a:r>
              <a:rPr lang="ru-RU" b="1" dirty="0"/>
              <a:t>Существуют три типа По: Прикладное, Системное, Инструментальное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42A34560-4A29-ED7E-E2DC-BCEA3D0614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210" y="1301188"/>
            <a:ext cx="9496665" cy="2374167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BBF5BFDE-B71D-87B7-90FB-0070561F17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25402" cy="1347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7410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77741BC7-4482-91C3-2549-CFF4185907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55032" y="2121765"/>
            <a:ext cx="3636968" cy="576262"/>
          </a:xfrm>
        </p:spPr>
        <p:txBody>
          <a:bodyPr/>
          <a:lstStyle/>
          <a:p>
            <a:r>
              <a:rPr lang="ru-RU" dirty="0"/>
              <a:t>инструментальное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ADBCDD2-8960-B5CC-1D71-3AD025F345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3114" y="0"/>
            <a:ext cx="5771918" cy="2018002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F3D569E-63F7-5428-559D-BE6AC095C9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96219"/>
            <a:ext cx="3567410" cy="267207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Текст 2">
            <a:extLst>
              <a:ext uri="{FF2B5EF4-FFF2-40B4-BE49-F238E27FC236}">
                <a16:creationId xmlns:a16="http://schemas.microsoft.com/office/drawing/2014/main" id="{F46D4C55-8624-43C6-C76C-F0502ED8FBA6}"/>
              </a:ext>
            </a:extLst>
          </p:cNvPr>
          <p:cNvSpPr txBox="1">
            <a:spLocks/>
          </p:cNvSpPr>
          <p:nvPr/>
        </p:nvSpPr>
        <p:spPr>
          <a:xfrm>
            <a:off x="-63202" y="2219957"/>
            <a:ext cx="1846907" cy="57626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800" b="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0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Базовое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2306C02F-D890-0A0B-E010-21DB73A696B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7" t="17035" r="71623" b="-322"/>
          <a:stretch/>
        </p:blipFill>
        <p:spPr>
          <a:xfrm>
            <a:off x="9987201" y="2859248"/>
            <a:ext cx="1037095" cy="260904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BA8ACDA1-ADC5-5709-420E-44CC0554473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6877" t="16079" r="-137"/>
          <a:stretch/>
        </p:blipFill>
        <p:spPr>
          <a:xfrm>
            <a:off x="6716157" y="2796219"/>
            <a:ext cx="1271718" cy="273513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32FFC4A4-51A8-859C-7F34-73618041F2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67410" y="2130103"/>
            <a:ext cx="2487384" cy="755970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5919C921-348F-5D37-F8E2-6314D217DA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4521" y="2136200"/>
            <a:ext cx="2270511" cy="749873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4C7ECFB7-7AC0-ECF9-FBE2-E14E5CC358F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2183" t="14401" r="3484"/>
          <a:stretch/>
        </p:blipFill>
        <p:spPr>
          <a:xfrm>
            <a:off x="4062247" y="2796219"/>
            <a:ext cx="1845233" cy="267207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2E458EE3-5A59-0062-D976-5851C76F565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0"/>
            <a:ext cx="1225402" cy="1347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332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0FD5A41-23B8-4D4F-1A05-FACA9C1EB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програмирование</a:t>
            </a:r>
            <a:endParaRPr lang="ru-RU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266EA3FF-2837-F81D-4246-83FBD3C803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4213" y="1111250"/>
            <a:ext cx="5943600" cy="44577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Текст 3">
            <a:extLst>
              <a:ext uri="{FF2B5EF4-FFF2-40B4-BE49-F238E27FC236}">
                <a16:creationId xmlns:a16="http://schemas.microsoft.com/office/drawing/2014/main" id="{AE872235-DF8F-F39A-3B0E-4C12E34739E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ru-RU" b="1" i="0" dirty="0" err="1">
                <a:solidFill>
                  <a:srgbClr val="333333"/>
                </a:solidFill>
                <a:effectLst/>
                <a:latin typeface="YS Text"/>
              </a:rPr>
              <a:t>Программи́рование</a:t>
            </a:r>
            <a:r>
              <a:rPr lang="ru-RU" b="0" i="0" dirty="0">
                <a:solidFill>
                  <a:srgbClr val="333333"/>
                </a:solidFill>
                <a:effectLst/>
                <a:latin typeface="YS Text"/>
              </a:rPr>
              <a:t> — процесс создания компьютерных программ. По выражению одного из основателей языков </a:t>
            </a:r>
            <a:r>
              <a:rPr lang="ru-RU" b="1" i="0" dirty="0">
                <a:solidFill>
                  <a:srgbClr val="333333"/>
                </a:solidFill>
                <a:effectLst/>
                <a:latin typeface="YS Text"/>
              </a:rPr>
              <a:t>программирования</a:t>
            </a:r>
            <a:r>
              <a:rPr lang="ru-RU" b="0" i="0" dirty="0">
                <a:solidFill>
                  <a:srgbClr val="333333"/>
                </a:solidFill>
                <a:effectLst/>
                <a:latin typeface="YS Text"/>
              </a:rPr>
              <a:t> Никлауса Вирта, «Программы = алгоритмы + структуры данных». </a:t>
            </a:r>
            <a:r>
              <a:rPr lang="ru-RU" b="1" i="0" dirty="0">
                <a:solidFill>
                  <a:srgbClr val="333333"/>
                </a:solidFill>
                <a:effectLst/>
                <a:latin typeface="YS Text"/>
              </a:rPr>
              <a:t>Программирование</a:t>
            </a:r>
            <a:r>
              <a:rPr lang="ru-RU" b="0" i="0" dirty="0">
                <a:solidFill>
                  <a:srgbClr val="333333"/>
                </a:solidFill>
                <a:effectLst/>
                <a:latin typeface="YS Text"/>
              </a:rPr>
              <a:t> основывается на использовании языков </a:t>
            </a:r>
            <a:r>
              <a:rPr lang="ru-RU" b="1" i="0" dirty="0">
                <a:solidFill>
                  <a:srgbClr val="333333"/>
                </a:solidFill>
                <a:effectLst/>
                <a:latin typeface="YS Text"/>
              </a:rPr>
              <a:t>программирования</a:t>
            </a:r>
            <a:r>
              <a:rPr lang="ru-RU" b="0" i="0" dirty="0">
                <a:solidFill>
                  <a:srgbClr val="333333"/>
                </a:solidFill>
                <a:effectLst/>
                <a:latin typeface="YS Text"/>
              </a:rPr>
              <a:t>, на которых записываются исходные тексты программ.</a:t>
            </a:r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5169123-E623-C899-D87E-5C5FA2A4D5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926" y="2004713"/>
            <a:ext cx="1924946" cy="2848574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EBC8ADD-196A-6C31-7CF3-0A23CFD4A5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25402" cy="1347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9046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F2A13FA-3B82-44C0-BF4F-9CD8ACA70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CD85A9BD-1DD8-4AC3-9B5B-77F3B27526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728DE8F-67EF-4075-AA40-D93322239F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732" y="673666"/>
            <a:ext cx="11064536" cy="6223802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904BB19-EA25-CF3B-44D3-0244673CE7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25402" cy="1347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77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E30FE4A-7EC2-E4C5-360C-6CB818512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352D8F03-19D1-D14C-C19C-4655AFF869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1"/>
            <a:ext cx="12192000" cy="7037223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12F2A9F-1D87-158D-5CB7-67F934219F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25402" cy="1347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9383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39BA4DA-142B-EF14-360B-6A9B08FB3C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5956" y="676923"/>
            <a:ext cx="4740044" cy="894425"/>
          </a:xfrm>
        </p:spPr>
        <p:txBody>
          <a:bodyPr/>
          <a:lstStyle/>
          <a:p>
            <a:r>
              <a:rPr lang="ru-RU" dirty="0"/>
              <a:t>Этапы при разработке программ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9CE354DB-49D5-4C73-22D1-B7AE09C831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6021" t="28296" r="4213" b="9277"/>
          <a:stretch/>
        </p:blipFill>
        <p:spPr>
          <a:xfrm>
            <a:off x="1355956" y="1651246"/>
            <a:ext cx="6570126" cy="3426781"/>
          </a:xfrm>
          <a:prstGeom prst="rect">
            <a:avLst/>
          </a:prstGeom>
        </p:spPr>
      </p:pic>
      <p:sp>
        <p:nvSpPr>
          <p:cNvPr id="4" name="Текст 3">
            <a:extLst>
              <a:ext uri="{FF2B5EF4-FFF2-40B4-BE49-F238E27FC236}">
                <a16:creationId xmlns:a16="http://schemas.microsoft.com/office/drawing/2014/main" id="{EE08BA71-CAB0-35E2-7F21-D0C3357A56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926082" y="1571348"/>
            <a:ext cx="3657600" cy="2091267"/>
          </a:xfrm>
        </p:spPr>
        <p:txBody>
          <a:bodyPr/>
          <a:lstStyle/>
          <a:p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7D5B63B-073D-FCED-B041-4C62898757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25402" cy="1347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9075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91ACF54-56CB-4AA2-991C-3F2663F558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 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F7E1D90-900E-84D7-D328-B9D5077506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B290205C-52A6-B175-2360-1BCF1F7EE5A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87048605-AB21-73E4-7C0D-6DF99C3B4D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123699" y="678581"/>
            <a:ext cx="4665134" cy="576262"/>
          </a:xfrm>
        </p:spPr>
        <p:txBody>
          <a:bodyPr/>
          <a:lstStyle/>
          <a:p>
            <a:r>
              <a:rPr lang="ru-RU" dirty="0"/>
              <a:t>Характеристики языков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6A0D6DA5-096F-92BA-1E94-BA8A7E1154F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123699" y="2329050"/>
            <a:ext cx="4929188" cy="3030538"/>
          </a:xfrm>
        </p:spPr>
        <p:txBody>
          <a:bodyPr/>
          <a:lstStyle/>
          <a:p>
            <a:endParaRPr lang="ru-RU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963109B-C13D-4DE4-85BE-A2A269D1D1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962" y="4387875"/>
            <a:ext cx="5873946" cy="194292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DECB72B-DD54-4A1B-AAC3-1EE4CEB4C5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829" y="646400"/>
            <a:ext cx="5879079" cy="374780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4F8293F0-A5F1-951E-90F6-BFFBEA4515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4563" y="0"/>
            <a:ext cx="1225402" cy="1347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860889"/>
      </p:ext>
    </p:extLst>
  </p:cSld>
  <p:clrMapOvr>
    <a:masterClrMapping/>
  </p:clrMapOvr>
</p:sld>
</file>

<file path=ppt/theme/theme1.xml><?xml version="1.0" encoding="utf-8"?>
<a:theme xmlns:a="http://schemas.openxmlformats.org/drawingml/2006/main" name="Сектор">
  <a:themeElements>
    <a:clrScheme name="Сектор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Сектор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Сектор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214</TotalTime>
  <Words>136</Words>
  <Application>Microsoft Office PowerPoint</Application>
  <PresentationFormat>Широкоэкранный</PresentationFormat>
  <Paragraphs>16</Paragraphs>
  <Slides>10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6" baseType="lpstr">
      <vt:lpstr>Calibri</vt:lpstr>
      <vt:lpstr>Century Gothic</vt:lpstr>
      <vt:lpstr>Times New Roman</vt:lpstr>
      <vt:lpstr>Wingdings 3</vt:lpstr>
      <vt:lpstr>YS Text</vt:lpstr>
      <vt:lpstr>Сектор</vt:lpstr>
      <vt:lpstr>Учебная практика тема: Программное обеспечения</vt:lpstr>
      <vt:lpstr>Что такое программное обеспечение </vt:lpstr>
      <vt:lpstr>Презентация PowerPoint</vt:lpstr>
      <vt:lpstr>Презентация PowerPoint</vt:lpstr>
      <vt:lpstr>програмирование</vt:lpstr>
      <vt:lpstr>Презентация PowerPoint</vt:lpstr>
      <vt:lpstr>Презентация PowerPoint</vt:lpstr>
      <vt:lpstr>Этапы при разработке программ</vt:lpstr>
      <vt:lpstr> </vt:lpstr>
      <vt:lpstr>Характеристики языков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Программное обеспечение</dc:title>
  <dc:creator>Дёмкин Артём Сергеевич</dc:creator>
  <cp:lastModifiedBy>Артём Дёмкин</cp:lastModifiedBy>
  <cp:revision>4</cp:revision>
  <dcterms:created xsi:type="dcterms:W3CDTF">2022-10-12T07:37:37Z</dcterms:created>
  <dcterms:modified xsi:type="dcterms:W3CDTF">2022-10-19T00:34:23Z</dcterms:modified>
</cp:coreProperties>
</file>